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56" r:id="rId3"/>
    <p:sldId id="257" r:id="rId4"/>
    <p:sldId id="259" r:id="rId5"/>
    <p:sldId id="271" r:id="rId6"/>
    <p:sldId id="261" r:id="rId7"/>
    <p:sldId id="281" r:id="rId8"/>
    <p:sldId id="262" r:id="rId9"/>
    <p:sldId id="265" r:id="rId10"/>
    <p:sldId id="264" r:id="rId11"/>
    <p:sldId id="266" r:id="rId12"/>
    <p:sldId id="270" r:id="rId13"/>
    <p:sldId id="269" r:id="rId14"/>
    <p:sldId id="272" r:id="rId15"/>
    <p:sldId id="273" r:id="rId16"/>
    <p:sldId id="267" r:id="rId17"/>
    <p:sldId id="274" r:id="rId18"/>
    <p:sldId id="276" r:id="rId19"/>
    <p:sldId id="277" r:id="rId20"/>
    <p:sldId id="278" r:id="rId21"/>
    <p:sldId id="27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5F2B1-405B-48E8-A892-0553046F47DF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7439D-E9C3-4F53-B345-5D50A02543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0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7439D-E9C3-4F53-B345-5D50A025430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06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3173F-5F45-44FF-A173-3C24EBFDD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F957FF-EC73-4862-B0A2-155DF2FE5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B40E7A-1899-4E2E-8964-113BDEC3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B2B943-DCD7-4794-A2CC-8957F6A7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B7240A-E2BD-4C2F-8274-04596B8E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3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7BA59-4E70-4395-A4C6-1CA7E4E0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88EE24-1F1D-4444-97EB-094413276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8144F4-CE6C-44A6-9469-5BA71C9A9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8F68AB-2DE2-4B2E-A416-5CB3A2F4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AE174F-1609-4F42-BFE3-D1197C73D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59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4CA0AA-F7B2-4CB3-89E9-3E7CB5DD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966B7C-226E-44D9-8CE8-F78EDF0D6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2BCE2C-3A66-48B9-AA41-8F538A7F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04371A-4B3C-418F-A158-6873538F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18A6BF-3CEA-4565-933E-D32DE424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01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16AAA-D8F1-44FB-8752-FDD7EEB9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D1340-5236-45A7-8BB7-90AC7D13B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0BB4D9-629B-4E81-92A9-39CB5F0F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CECC66-5815-4A2F-92C9-C269A1C5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EBB237-2012-472B-B0AE-94AD970F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35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63000-0EC6-4E7B-8755-23BC5661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1CCD69-004A-41FB-8703-C9D556257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18ECC1-E3F9-4E38-99D5-D0DCA39F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8A44D7-69B7-4CC8-849A-934061271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2BA4FD-FD86-47ED-A2D1-30A6E60D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8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C3601-6EC1-47B3-BB50-BC79F095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52798C-CCC6-49FB-960D-ED3842BA1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37E07F-05D5-4C26-90AB-0F1546717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3AA08A-713C-4D8B-9156-0B84CD57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6B808E-0666-493F-A097-A6C5EE0E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F2CE79-CC91-4578-A85C-9699E375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11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20030-9D35-4E6D-AB08-73C0CE9C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874069-58D3-4836-9D6E-519A4FC6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995BD4-930A-4EA1-8CA5-2C3D68C8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09F18-B3EC-4BC1-B458-641D25808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488D8E-B367-4611-BF25-BD620376C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024B99C-E9A5-4A43-9CED-24A78D09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66DAEC6-79DE-45F7-84B1-30683C56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3F960B-AFCA-46EC-AF2F-1692398B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89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1CEC01-5E95-4037-ADDA-0C1A018C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A8D5A1-049E-4A88-B7B3-2EB78230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5AE36D-0C5F-4C85-9423-061DAFBF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098238-8CBE-4F43-9ECB-ED917186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33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FCB292-E868-4FEB-B8F8-23A4DDF75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CBB0D3-C820-4096-9679-76FF0FEF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1451A5-49F8-46D8-9ADA-E124F00C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77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8EE0E-74BA-4C6E-9830-4F67DE8F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DB08B4-6B11-468C-A532-83FE0FB2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25B9EF-B376-40B4-B474-6E3D1A223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D0DBD6-330A-479D-AE8A-4BCC2401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99758E-22BF-4546-B433-983D1DF32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E62571-31FB-4AA5-92E0-6341011E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00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A2001-5437-4B80-9644-0DD64A95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2A67CC-E64C-4AB2-9052-9E17A451F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5CC6C9-E93D-4FC0-A3C3-D5D26D023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62E24D-9E08-4775-9049-83ACA629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4CE2CC-E5BC-4A4D-8937-9671267B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EDA1EB-2057-45DD-A179-D4BBCCE5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72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BCF5BC-4528-4283-ADF3-1CCDF085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D06D73-E6B8-4AEC-AEB7-D44FA2CA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1E72BD-0C27-4280-88AF-4613D64FB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232CB-20CE-4EDF-8549-B2A87FFDD034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BCFA41-B4A5-45BD-AE17-7625B7E5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9FC941-FB57-470A-A1C2-A9961C15C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F8D85-6C23-4818-9922-F75B79C8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8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636D71-FCD1-42B3-A8F7-75D517B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55" y="9101"/>
            <a:ext cx="9122979" cy="68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5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A0EE6E-4C04-471C-BC99-2DBE64D19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62" y="490386"/>
            <a:ext cx="6941388" cy="52060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EDE9EA-0104-494C-815D-7F9B18725B5C}"/>
              </a:ext>
            </a:extLst>
          </p:cNvPr>
          <p:cNvSpPr txBox="1"/>
          <p:nvPr/>
        </p:nvSpPr>
        <p:spPr>
          <a:xfrm>
            <a:off x="842341" y="2351782"/>
            <a:ext cx="3471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u="sng" dirty="0"/>
              <a:t>Détails</a:t>
            </a:r>
            <a:r>
              <a:rPr lang="fr-FR" sz="3200" dirty="0"/>
              <a:t> : la carte mentale. </a:t>
            </a:r>
          </a:p>
        </p:txBody>
      </p:sp>
    </p:spTree>
    <p:extLst>
      <p:ext uri="{BB962C8B-B14F-4D97-AF65-F5344CB8AC3E}">
        <p14:creationId xmlns:p14="http://schemas.microsoft.com/office/powerpoint/2010/main" val="250800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419B4D-AA15-4ABF-8CEE-F97E4D64C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5781"/>
            <a:ext cx="4968675" cy="61064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2A5AD2-5F86-493E-A717-0FC8F6D8FBAA}"/>
              </a:ext>
            </a:extLst>
          </p:cNvPr>
          <p:cNvSpPr txBox="1"/>
          <p:nvPr/>
        </p:nvSpPr>
        <p:spPr>
          <a:xfrm>
            <a:off x="1031185" y="2659535"/>
            <a:ext cx="3888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Détails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Les frises chronologiques.</a:t>
            </a:r>
          </a:p>
        </p:txBody>
      </p:sp>
    </p:spTree>
    <p:extLst>
      <p:ext uri="{BB962C8B-B14F-4D97-AF65-F5344CB8AC3E}">
        <p14:creationId xmlns:p14="http://schemas.microsoft.com/office/powerpoint/2010/main" val="64304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0FF185-3850-4EB1-B819-6166C258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36" y="501039"/>
            <a:ext cx="4878837" cy="61219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54A624-A029-46A6-8CED-BA4E3046D37A}"/>
              </a:ext>
            </a:extLst>
          </p:cNvPr>
          <p:cNvSpPr txBox="1"/>
          <p:nvPr/>
        </p:nvSpPr>
        <p:spPr>
          <a:xfrm>
            <a:off x="725557" y="2067339"/>
            <a:ext cx="487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La biographie de René Lévy</a:t>
            </a:r>
          </a:p>
        </p:txBody>
      </p:sp>
    </p:spTree>
    <p:extLst>
      <p:ext uri="{BB962C8B-B14F-4D97-AF65-F5344CB8AC3E}">
        <p14:creationId xmlns:p14="http://schemas.microsoft.com/office/powerpoint/2010/main" val="3810585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1B4FC49-41B2-4B10-A002-E830F640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" y="761099"/>
            <a:ext cx="8905461" cy="51129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EA703B-73C5-46B5-92CA-CA506D668F53}"/>
              </a:ext>
            </a:extLst>
          </p:cNvPr>
          <p:cNvSpPr txBox="1"/>
          <p:nvPr/>
        </p:nvSpPr>
        <p:spPr>
          <a:xfrm>
            <a:off x="9382539" y="1381539"/>
            <a:ext cx="2425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/>
              <a:t>Détails</a:t>
            </a:r>
            <a:r>
              <a:rPr lang="fr-FR" sz="3200" dirty="0"/>
              <a:t> :  biographie de René.</a:t>
            </a:r>
          </a:p>
        </p:txBody>
      </p:sp>
    </p:spTree>
    <p:extLst>
      <p:ext uri="{BB962C8B-B14F-4D97-AF65-F5344CB8AC3E}">
        <p14:creationId xmlns:p14="http://schemas.microsoft.com/office/powerpoint/2010/main" val="1471152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FA5150-A2AB-422C-9974-BCDDBB5BA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29" y="739035"/>
            <a:ext cx="7797104" cy="56897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7B1A84-AD9B-46E9-8331-41A1F8C76CFA}"/>
              </a:ext>
            </a:extLst>
          </p:cNvPr>
          <p:cNvSpPr txBox="1"/>
          <p:nvPr/>
        </p:nvSpPr>
        <p:spPr>
          <a:xfrm>
            <a:off x="176419" y="2508837"/>
            <a:ext cx="26761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u="sng" dirty="0"/>
              <a:t>Détails</a:t>
            </a:r>
            <a:r>
              <a:rPr lang="fr-FR" sz="3200" dirty="0"/>
              <a:t> : Ville d’origine de René.</a:t>
            </a:r>
          </a:p>
        </p:txBody>
      </p:sp>
    </p:spTree>
    <p:extLst>
      <p:ext uri="{BB962C8B-B14F-4D97-AF65-F5344CB8AC3E}">
        <p14:creationId xmlns:p14="http://schemas.microsoft.com/office/powerpoint/2010/main" val="129077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1E4427E-AB65-4335-AA41-F9342F848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8" y="1542801"/>
            <a:ext cx="11750661" cy="43014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D498F5F-9CE6-495B-9250-601F0FDB5613}"/>
              </a:ext>
            </a:extLst>
          </p:cNvPr>
          <p:cNvSpPr txBox="1"/>
          <p:nvPr/>
        </p:nvSpPr>
        <p:spPr>
          <a:xfrm>
            <a:off x="1997764" y="303961"/>
            <a:ext cx="8468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Détails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frises chronologiques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(vie de René et démarches d’Hilda Lévy).</a:t>
            </a:r>
          </a:p>
        </p:txBody>
      </p:sp>
    </p:spTree>
    <p:extLst>
      <p:ext uri="{BB962C8B-B14F-4D97-AF65-F5344CB8AC3E}">
        <p14:creationId xmlns:p14="http://schemas.microsoft.com/office/powerpoint/2010/main" val="227777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9F648E-F048-491E-B722-D0FD44ED5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82" y="489741"/>
            <a:ext cx="4712918" cy="53861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7849878-5C26-4A7E-8F14-CEED837422C8}"/>
              </a:ext>
            </a:extLst>
          </p:cNvPr>
          <p:cNvSpPr txBox="1"/>
          <p:nvPr/>
        </p:nvSpPr>
        <p:spPr>
          <a:xfrm>
            <a:off x="6457950" y="2152639"/>
            <a:ext cx="4350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Détails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éléments de l’arrestation de René.</a:t>
            </a:r>
          </a:p>
        </p:txBody>
      </p:sp>
    </p:spTree>
    <p:extLst>
      <p:ext uri="{BB962C8B-B14F-4D97-AF65-F5344CB8AC3E}">
        <p14:creationId xmlns:p14="http://schemas.microsoft.com/office/powerpoint/2010/main" val="62835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EC5D5A-C4AF-4596-87AD-762D9C906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4" y="213514"/>
            <a:ext cx="5885560" cy="64309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278FBA-49EA-4B0F-BFA6-D8B6EF46663D}"/>
              </a:ext>
            </a:extLst>
          </p:cNvPr>
          <p:cNvSpPr txBox="1"/>
          <p:nvPr/>
        </p:nvSpPr>
        <p:spPr>
          <a:xfrm>
            <a:off x="7701282" y="2351781"/>
            <a:ext cx="44907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Maquette du camp de Drancy.</a:t>
            </a:r>
          </a:p>
        </p:txBody>
      </p:sp>
    </p:spTree>
    <p:extLst>
      <p:ext uri="{BB962C8B-B14F-4D97-AF65-F5344CB8AC3E}">
        <p14:creationId xmlns:p14="http://schemas.microsoft.com/office/powerpoint/2010/main" val="110583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460F51-C82E-4D07-9E56-ECB8BBC3E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33" y="399892"/>
            <a:ext cx="8460351" cy="577231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372817-801B-45B1-B97D-7BBB0965004F}"/>
              </a:ext>
            </a:extLst>
          </p:cNvPr>
          <p:cNvSpPr txBox="1"/>
          <p:nvPr/>
        </p:nvSpPr>
        <p:spPr>
          <a:xfrm>
            <a:off x="276640" y="1859340"/>
            <a:ext cx="25361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 du camp de Drancy.</a:t>
            </a:r>
          </a:p>
        </p:txBody>
      </p:sp>
    </p:spTree>
    <p:extLst>
      <p:ext uri="{BB962C8B-B14F-4D97-AF65-F5344CB8AC3E}">
        <p14:creationId xmlns:p14="http://schemas.microsoft.com/office/powerpoint/2010/main" val="4009104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B99FB7-B283-4D71-BCD1-4ACD7261A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3" y="435764"/>
            <a:ext cx="9236409" cy="598647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6461DC-E255-4992-8CCE-DB41898C5D7A}"/>
              </a:ext>
            </a:extLst>
          </p:cNvPr>
          <p:cNvSpPr txBox="1"/>
          <p:nvPr/>
        </p:nvSpPr>
        <p:spPr>
          <a:xfrm>
            <a:off x="168965" y="2844225"/>
            <a:ext cx="27034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 du camp de Auschwitz.</a:t>
            </a:r>
          </a:p>
        </p:txBody>
      </p:sp>
    </p:spTree>
    <p:extLst>
      <p:ext uri="{BB962C8B-B14F-4D97-AF65-F5344CB8AC3E}">
        <p14:creationId xmlns:p14="http://schemas.microsoft.com/office/powerpoint/2010/main" val="402813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038004-8F2D-4621-A043-9C4139C7FFCD}"/>
              </a:ext>
            </a:extLst>
          </p:cNvPr>
          <p:cNvSpPr txBox="1"/>
          <p:nvPr/>
        </p:nvSpPr>
        <p:spPr>
          <a:xfrm>
            <a:off x="551793" y="2351782"/>
            <a:ext cx="110884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Une exposition réalisée par la classe de 1BOUL-PAT dans le cadre de leur participation au projet de l’Association Convoi 77.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DA7C7F-4F9C-4C17-BB44-97AC25E02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43" y="3515509"/>
            <a:ext cx="958899" cy="9588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BA5F3D-337A-2D9E-36D9-44B7E9D04513}"/>
              </a:ext>
            </a:extLst>
          </p:cNvPr>
          <p:cNvSpPr txBox="1"/>
          <p:nvPr/>
        </p:nvSpPr>
        <p:spPr>
          <a:xfrm>
            <a:off x="194733" y="6333067"/>
            <a:ext cx="2904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Affiche : camp d’Auschwitz-Birkenau, 2017. </a:t>
            </a:r>
          </a:p>
        </p:txBody>
      </p:sp>
    </p:spTree>
    <p:extLst>
      <p:ext uri="{BB962C8B-B14F-4D97-AF65-F5344CB8AC3E}">
        <p14:creationId xmlns:p14="http://schemas.microsoft.com/office/powerpoint/2010/main" val="3975269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0948C5-EBC9-4BBE-9E49-BE24F9EA6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2036" y="1073182"/>
            <a:ext cx="6479739" cy="48598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4E7E8A-D3FA-41E5-AA23-D5F8A4C8A294}"/>
              </a:ext>
            </a:extLst>
          </p:cNvPr>
          <p:cNvSpPr txBox="1"/>
          <p:nvPr/>
        </p:nvSpPr>
        <p:spPr>
          <a:xfrm>
            <a:off x="514351" y="2724956"/>
            <a:ext cx="3779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 de</a:t>
            </a:r>
            <a:r>
              <a:rPr lang="fr-FR" sz="3200" dirty="0">
                <a:solidFill>
                  <a:prstClr val="black"/>
                </a:solidFill>
                <a:latin typeface="Calibri" panose="020F0502020204030204"/>
              </a:rPr>
              <a:t> quelques éléments bibliographiques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975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285566-E109-4B5E-A721-2254CC9CE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26" y="1130403"/>
            <a:ext cx="5176345" cy="38822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3504E9-09AC-4632-9A1F-9044388BE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72" y="483360"/>
            <a:ext cx="6397296" cy="47979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DEA02BA-6413-4A64-8D48-3DD2227A7A99}"/>
              </a:ext>
            </a:extLst>
          </p:cNvPr>
          <p:cNvSpPr txBox="1"/>
          <p:nvPr/>
        </p:nvSpPr>
        <p:spPr>
          <a:xfrm>
            <a:off x="3047172" y="5789865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Détails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Extraits d’ouvrages.</a:t>
            </a:r>
          </a:p>
        </p:txBody>
      </p:sp>
    </p:spTree>
    <p:extLst>
      <p:ext uri="{BB962C8B-B14F-4D97-AF65-F5344CB8AC3E}">
        <p14:creationId xmlns:p14="http://schemas.microsoft.com/office/powerpoint/2010/main" val="342370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B6EB82-3041-4F75-907E-9D8D1A11F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9721" y="-1117094"/>
            <a:ext cx="6212558" cy="94901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C2592F7-9532-492D-8DB8-90EFBEC6F189}"/>
              </a:ext>
            </a:extLst>
          </p:cNvPr>
          <p:cNvSpPr txBox="1"/>
          <p:nvPr/>
        </p:nvSpPr>
        <p:spPr>
          <a:xfrm>
            <a:off x="623651" y="-63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/>
              <a:t>L’exposition en place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781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B01B01-FF70-432F-8E98-1D2963D6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5" y="1374549"/>
            <a:ext cx="11725349" cy="39679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23EA37-4E5E-4D10-9D73-6A4A6DDC98AA}"/>
              </a:ext>
            </a:extLst>
          </p:cNvPr>
          <p:cNvSpPr txBox="1"/>
          <p:nvPr/>
        </p:nvSpPr>
        <p:spPr>
          <a:xfrm>
            <a:off x="483476" y="325821"/>
            <a:ext cx="8135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contexte historique.</a:t>
            </a:r>
          </a:p>
        </p:txBody>
      </p:sp>
    </p:spTree>
    <p:extLst>
      <p:ext uri="{BB962C8B-B14F-4D97-AF65-F5344CB8AC3E}">
        <p14:creationId xmlns:p14="http://schemas.microsoft.com/office/powerpoint/2010/main" val="411493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5FD98E-2D8A-44E5-91E5-C3DF3AF71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6" y="1702059"/>
            <a:ext cx="11862148" cy="43577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27B042-8342-4DCC-B43E-697F35318185}"/>
              </a:ext>
            </a:extLst>
          </p:cNvPr>
          <p:cNvSpPr txBox="1"/>
          <p:nvPr/>
        </p:nvSpPr>
        <p:spPr>
          <a:xfrm>
            <a:off x="714703" y="220717"/>
            <a:ext cx="8103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/>
              <a:t>Détails</a:t>
            </a:r>
            <a:r>
              <a:rPr lang="fr-FR" sz="3200" dirty="0"/>
              <a:t> : la frise. </a:t>
            </a:r>
          </a:p>
        </p:txBody>
      </p:sp>
    </p:spTree>
    <p:extLst>
      <p:ext uri="{BB962C8B-B14F-4D97-AF65-F5344CB8AC3E}">
        <p14:creationId xmlns:p14="http://schemas.microsoft.com/office/powerpoint/2010/main" val="362872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70F802-DBEB-4054-BCBB-6520C9E0E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1" y="756563"/>
            <a:ext cx="4839877" cy="47918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95BAF8-2A2C-4D01-857A-6B0D21F6F00E}"/>
              </a:ext>
            </a:extLst>
          </p:cNvPr>
          <p:cNvSpPr txBox="1"/>
          <p:nvPr/>
        </p:nvSpPr>
        <p:spPr>
          <a:xfrm>
            <a:off x="6232634" y="1313793"/>
            <a:ext cx="5370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La biographie d’Elisa </a:t>
            </a:r>
            <a:r>
              <a:rPr lang="fr-FR" sz="3200" dirty="0" err="1"/>
              <a:t>Schmoll</a:t>
            </a:r>
            <a:r>
              <a:rPr lang="fr-FR" sz="3200" dirty="0"/>
              <a:t>.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940D1DC-63EE-4D21-B9A2-37FB6573405E}"/>
              </a:ext>
            </a:extLst>
          </p:cNvPr>
          <p:cNvCxnSpPr/>
          <p:nvPr/>
        </p:nvCxnSpPr>
        <p:spPr>
          <a:xfrm flipH="1" flipV="1">
            <a:off x="4067503" y="4540469"/>
            <a:ext cx="2596056" cy="220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6FD0440-87DF-4321-B8E6-1847AAADADFE}"/>
              </a:ext>
            </a:extLst>
          </p:cNvPr>
          <p:cNvSpPr txBox="1"/>
          <p:nvPr/>
        </p:nvSpPr>
        <p:spPr>
          <a:xfrm>
            <a:off x="6663559" y="4540469"/>
            <a:ext cx="376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Base documentaire sur Elisa </a:t>
            </a:r>
            <a:r>
              <a:rPr lang="fr-FR" dirty="0" err="1"/>
              <a:t>Schmoll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D8BCE4-B282-4339-A43E-3F34D2541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2" y="308113"/>
            <a:ext cx="9218328" cy="62417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9C4B7F-0D50-4A5B-81B1-CB4B0E9A2D4D}"/>
              </a:ext>
            </a:extLst>
          </p:cNvPr>
          <p:cNvSpPr txBox="1"/>
          <p:nvPr/>
        </p:nvSpPr>
        <p:spPr>
          <a:xfrm>
            <a:off x="9435110" y="1152939"/>
            <a:ext cx="2660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/>
              <a:t>Détails</a:t>
            </a:r>
            <a:r>
              <a:rPr lang="fr-FR" sz="3200" dirty="0"/>
              <a:t> : membres de la famille, lieux d’origine et de vie.</a:t>
            </a:r>
          </a:p>
        </p:txBody>
      </p:sp>
    </p:spTree>
    <p:extLst>
      <p:ext uri="{BB962C8B-B14F-4D97-AF65-F5344CB8AC3E}">
        <p14:creationId xmlns:p14="http://schemas.microsoft.com/office/powerpoint/2010/main" val="289941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86F63CB-59DE-4A9B-B7E9-6F156CC6B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32" y="178496"/>
            <a:ext cx="4099800" cy="650100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A8D56DA-79DE-4F9C-AC46-EE4CD07350A9}"/>
              </a:ext>
            </a:extLst>
          </p:cNvPr>
          <p:cNvSpPr txBox="1"/>
          <p:nvPr/>
        </p:nvSpPr>
        <p:spPr>
          <a:xfrm>
            <a:off x="604459" y="1608197"/>
            <a:ext cx="5665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/>
              <a:t>Arrestation d’Elisa </a:t>
            </a:r>
            <a:r>
              <a:rPr lang="fr-FR" sz="3200" dirty="0"/>
              <a:t>: frise chronologique et carte mentale.</a:t>
            </a:r>
          </a:p>
          <a:p>
            <a:endParaRPr lang="fr-FR" sz="3200" dirty="0"/>
          </a:p>
          <a:p>
            <a:r>
              <a:rPr lang="fr-FR" sz="3200" u="sng" dirty="0"/>
              <a:t>Démarches de Lucien </a:t>
            </a:r>
            <a:r>
              <a:rPr lang="fr-FR" sz="3200" u="sng" dirty="0" err="1"/>
              <a:t>Schmoll</a:t>
            </a:r>
            <a:r>
              <a:rPr lang="fr-FR" sz="3200" u="sng" dirty="0"/>
              <a:t> </a:t>
            </a:r>
            <a:r>
              <a:rPr lang="fr-FR" sz="3200" dirty="0"/>
              <a:t>: frise chronologique et extraits du dossier.</a:t>
            </a:r>
          </a:p>
        </p:txBody>
      </p:sp>
    </p:spTree>
    <p:extLst>
      <p:ext uri="{BB962C8B-B14F-4D97-AF65-F5344CB8AC3E}">
        <p14:creationId xmlns:p14="http://schemas.microsoft.com/office/powerpoint/2010/main" val="58765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02613A-3DCD-492E-B9B9-20F03B25C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1" y="440089"/>
            <a:ext cx="8623285" cy="581162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127163-C5DA-4AB2-A358-16574858271E}"/>
              </a:ext>
            </a:extLst>
          </p:cNvPr>
          <p:cNvSpPr txBox="1"/>
          <p:nvPr/>
        </p:nvSpPr>
        <p:spPr>
          <a:xfrm>
            <a:off x="9462052" y="1113183"/>
            <a:ext cx="24350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/>
              <a:t>Détails</a:t>
            </a:r>
            <a:r>
              <a:rPr lang="fr-FR" sz="2800" dirty="0"/>
              <a:t> : les documents extraits du dossier d’Elisa.</a:t>
            </a:r>
          </a:p>
        </p:txBody>
      </p:sp>
    </p:spTree>
    <p:extLst>
      <p:ext uri="{BB962C8B-B14F-4D97-AF65-F5344CB8AC3E}">
        <p14:creationId xmlns:p14="http://schemas.microsoft.com/office/powerpoint/2010/main" val="3767446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176</Words>
  <Application>Microsoft Office PowerPoint</Application>
  <PresentationFormat>Grand écran</PresentationFormat>
  <Paragraphs>26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Céline FREMIOT</dc:creator>
  <cp:lastModifiedBy>Céline FREMIOT</cp:lastModifiedBy>
  <cp:revision>5</cp:revision>
  <dcterms:created xsi:type="dcterms:W3CDTF">2022-05-02T13:59:19Z</dcterms:created>
  <dcterms:modified xsi:type="dcterms:W3CDTF">2022-05-05T16:30:30Z</dcterms:modified>
</cp:coreProperties>
</file>